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9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478" r:id="rId32"/>
    <p:sldId id="368" r:id="rId33"/>
    <p:sldId id="455" r:id="rId34"/>
    <p:sldId id="462" r:id="rId35"/>
    <p:sldId id="463" r:id="rId36"/>
    <p:sldId id="456" r:id="rId37"/>
    <p:sldId id="457" r:id="rId38"/>
    <p:sldId id="369" r:id="rId39"/>
    <p:sldId id="464" r:id="rId40"/>
    <p:sldId id="470" r:id="rId41"/>
    <p:sldId id="465" r:id="rId42"/>
    <p:sldId id="472" r:id="rId43"/>
    <p:sldId id="473" r:id="rId44"/>
    <p:sldId id="474" r:id="rId45"/>
    <p:sldId id="476" r:id="rId46"/>
    <p:sldId id="370" r:id="rId47"/>
    <p:sldId id="367" r:id="rId48"/>
    <p:sldId id="371" r:id="rId49"/>
    <p:sldId id="372" r:id="rId50"/>
    <p:sldId id="373" r:id="rId51"/>
    <p:sldId id="374" r:id="rId52"/>
    <p:sldId id="377" r:id="rId53"/>
    <p:sldId id="375" r:id="rId54"/>
    <p:sldId id="379" r:id="rId55"/>
    <p:sldId id="376" r:id="rId56"/>
    <p:sldId id="378" r:id="rId57"/>
    <p:sldId id="381" r:id="rId58"/>
    <p:sldId id="380" r:id="rId59"/>
    <p:sldId id="382" r:id="rId60"/>
    <p:sldId id="384" r:id="rId61"/>
    <p:sldId id="383" r:id="rId62"/>
    <p:sldId id="385" r:id="rId63"/>
    <p:sldId id="443" r:id="rId64"/>
    <p:sldId id="387" r:id="rId65"/>
    <p:sldId id="386" r:id="rId66"/>
    <p:sldId id="458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0.wmf"/><Relationship Id="rId5" Type="http://schemas.openxmlformats.org/officeDocument/2006/relationships/image" Target="../media/image57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65.png"/><Relationship Id="rId7" Type="http://schemas.openxmlformats.org/officeDocument/2006/relationships/image" Target="../media/image67.wm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79.w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74.jpg"/><Relationship Id="rId10" Type="http://schemas.openxmlformats.org/officeDocument/2006/relationships/image" Target="../media/image78.wmf"/><Relationship Id="rId4" Type="http://schemas.openxmlformats.org/officeDocument/2006/relationships/image" Target="../media/image73.jpg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51.bin"/><Relationship Id="rId7" Type="http://schemas.openxmlformats.org/officeDocument/2006/relationships/image" Target="../media/image9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6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14.wmf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19.wmf"/><Relationship Id="rId9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33.wmf"/><Relationship Id="rId3" Type="http://schemas.openxmlformats.org/officeDocument/2006/relationships/image" Target="../media/image128.png"/><Relationship Id="rId7" Type="http://schemas.openxmlformats.org/officeDocument/2006/relationships/image" Target="../media/image130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32.wmf"/><Relationship Id="rId5" Type="http://schemas.openxmlformats.org/officeDocument/2006/relationships/image" Target="../media/image129.emf"/><Relationship Id="rId15" Type="http://schemas.openxmlformats.org/officeDocument/2006/relationships/image" Target="../media/image134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31.wmf"/><Relationship Id="rId14" Type="http://schemas.openxmlformats.org/officeDocument/2006/relationships/oleObject" Target="../embeddings/oleObject6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38.wmf"/><Relationship Id="rId3" Type="http://schemas.openxmlformats.org/officeDocument/2006/relationships/image" Target="../media/image128.png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68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37.wmf"/><Relationship Id="rId5" Type="http://schemas.openxmlformats.org/officeDocument/2006/relationships/image" Target="../media/image131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43.w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4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9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145.wmf"/><Relationship Id="rId10" Type="http://schemas.openxmlformats.org/officeDocument/2006/relationships/image" Target="../media/image148.wmf"/><Relationship Id="rId4" Type="http://schemas.openxmlformats.org/officeDocument/2006/relationships/oleObject" Target="../embeddings/oleObject74.bin"/><Relationship Id="rId9" Type="http://schemas.openxmlformats.org/officeDocument/2006/relationships/oleObject" Target="../embeddings/oleObject7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6.png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oleObject" Target="../embeddings/oleObject78.bin"/><Relationship Id="rId21" Type="http://schemas.openxmlformats.org/officeDocument/2006/relationships/image" Target="../media/image162.wmf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5.wmf"/><Relationship Id="rId17" Type="http://schemas.openxmlformats.org/officeDocument/2006/relationships/image" Target="../media/image160.png"/><Relationship Id="rId25" Type="http://schemas.openxmlformats.org/officeDocument/2006/relationships/image" Target="../media/image164.wmf"/><Relationship Id="rId2" Type="http://schemas.openxmlformats.org/officeDocument/2006/relationships/image" Target="../media/image150.png"/><Relationship Id="rId16" Type="http://schemas.openxmlformats.org/officeDocument/2006/relationships/image" Target="../media/image159.png"/><Relationship Id="rId20" Type="http://schemas.openxmlformats.org/officeDocument/2006/relationships/oleObject" Target="../embeddings/oleObject84.bin"/><Relationship Id="rId29" Type="http://schemas.openxmlformats.org/officeDocument/2006/relationships/image" Target="../media/image16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82.bin"/><Relationship Id="rId24" Type="http://schemas.openxmlformats.org/officeDocument/2006/relationships/oleObject" Target="../embeddings/oleObject86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8.png"/><Relationship Id="rId23" Type="http://schemas.openxmlformats.org/officeDocument/2006/relationships/image" Target="../media/image163.wmf"/><Relationship Id="rId28" Type="http://schemas.openxmlformats.org/officeDocument/2006/relationships/oleObject" Target="../embeddings/oleObject88.bin"/><Relationship Id="rId10" Type="http://schemas.openxmlformats.org/officeDocument/2006/relationships/image" Target="../media/image154.wmf"/><Relationship Id="rId19" Type="http://schemas.openxmlformats.org/officeDocument/2006/relationships/image" Target="../media/image161.wmf"/><Relationship Id="rId31" Type="http://schemas.openxmlformats.org/officeDocument/2006/relationships/image" Target="../media/image167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7.png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165.wmf"/><Relationship Id="rId30" Type="http://schemas.openxmlformats.org/officeDocument/2006/relationships/oleObject" Target="../embeddings/oleObject8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9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oleObject" Target="../embeddings/oleObject94.bin"/><Relationship Id="rId3" Type="http://schemas.openxmlformats.org/officeDocument/2006/relationships/image" Target="../media/image175.wmf"/><Relationship Id="rId7" Type="http://schemas.openxmlformats.org/officeDocument/2006/relationships/image" Target="../media/image174.png"/><Relationship Id="rId12" Type="http://schemas.openxmlformats.org/officeDocument/2006/relationships/image" Target="../media/image179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78.wmf"/><Relationship Id="rId4" Type="http://schemas.openxmlformats.org/officeDocument/2006/relationships/image" Target="../media/image176.gi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8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88.w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85.wmf"/><Relationship Id="rId17" Type="http://schemas.openxmlformats.org/officeDocument/2006/relationships/oleObject" Target="../embeddings/oleObject102.bin"/><Relationship Id="rId2" Type="http://schemas.openxmlformats.org/officeDocument/2006/relationships/image" Target="../media/image174.png"/><Relationship Id="rId16" Type="http://schemas.openxmlformats.org/officeDocument/2006/relationships/image" Target="../media/image187.wmf"/><Relationship Id="rId20" Type="http://schemas.openxmlformats.org/officeDocument/2006/relationships/image" Target="../media/image18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84.w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86.wmf"/><Relationship Id="rId22" Type="http://schemas.openxmlformats.org/officeDocument/2006/relationships/image" Target="../media/image18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95.wmf"/><Relationship Id="rId18" Type="http://schemas.openxmlformats.org/officeDocument/2006/relationships/oleObject" Target="../embeddings/oleObject112.bin"/><Relationship Id="rId3" Type="http://schemas.openxmlformats.org/officeDocument/2006/relationships/image" Target="../media/image190.wmf"/><Relationship Id="rId21" Type="http://schemas.openxmlformats.org/officeDocument/2006/relationships/image" Target="../media/image199.emf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97.wmf"/><Relationship Id="rId2" Type="http://schemas.openxmlformats.org/officeDocument/2006/relationships/oleObject" Target="../embeddings/oleObject104.bin"/><Relationship Id="rId16" Type="http://schemas.openxmlformats.org/officeDocument/2006/relationships/oleObject" Target="../embeddings/oleObject111.bin"/><Relationship Id="rId20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5" Type="http://schemas.openxmlformats.org/officeDocument/2006/relationships/image" Target="../media/image196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198.w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1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2.bin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9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206.wmf"/><Relationship Id="rId18" Type="http://schemas.openxmlformats.org/officeDocument/2006/relationships/image" Target="../media/image172.png"/><Relationship Id="rId3" Type="http://schemas.openxmlformats.org/officeDocument/2006/relationships/image" Target="../media/image201.wmf"/><Relationship Id="rId7" Type="http://schemas.openxmlformats.org/officeDocument/2006/relationships/image" Target="../media/image203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208.wmf"/><Relationship Id="rId2" Type="http://schemas.openxmlformats.org/officeDocument/2006/relationships/oleObject" Target="../embeddings/oleObject113.bin"/><Relationship Id="rId16" Type="http://schemas.openxmlformats.org/officeDocument/2006/relationships/oleObject" Target="../embeddings/oleObject1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205.emf"/><Relationship Id="rId5" Type="http://schemas.openxmlformats.org/officeDocument/2006/relationships/image" Target="../media/image202.wmf"/><Relationship Id="rId15" Type="http://schemas.openxmlformats.org/officeDocument/2006/relationships/image" Target="../media/image207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204.wmf"/><Relationship Id="rId14" Type="http://schemas.openxmlformats.org/officeDocument/2006/relationships/oleObject" Target="../embeddings/oleObject11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13" Type="http://schemas.openxmlformats.org/officeDocument/2006/relationships/oleObject" Target="../embeddings/oleObject125.bin"/><Relationship Id="rId3" Type="http://schemas.openxmlformats.org/officeDocument/2006/relationships/image" Target="../media/image209.wmf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214.w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image" Target="../media/image172.png"/><Relationship Id="rId10" Type="http://schemas.openxmlformats.org/officeDocument/2006/relationships/image" Target="../media/image213.wmf"/><Relationship Id="rId4" Type="http://schemas.openxmlformats.org/officeDocument/2006/relationships/image" Target="../media/image210.png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21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gif"/><Relationship Id="rId7" Type="http://schemas.openxmlformats.org/officeDocument/2006/relationships/image" Target="../media/image225.png"/><Relationship Id="rId2" Type="http://schemas.openxmlformats.org/officeDocument/2006/relationships/image" Target="../media/image2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gif"/><Relationship Id="rId4" Type="http://schemas.openxmlformats.org/officeDocument/2006/relationships/image" Target="../media/image222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image" Target="../media/image228.png"/><Relationship Id="rId7" Type="http://schemas.openxmlformats.org/officeDocument/2006/relationships/image" Target="../media/image230.wmf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32.wmf"/><Relationship Id="rId5" Type="http://schemas.openxmlformats.org/officeDocument/2006/relationships/image" Target="../media/image229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2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4.jpg"/><Relationship Id="rId5" Type="http://schemas.openxmlformats.org/officeDocument/2006/relationships/image" Target="../media/image243.jpeg"/><Relationship Id="rId4" Type="http://schemas.openxmlformats.org/officeDocument/2006/relationships/image" Target="../media/image2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8.wmf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47.wmf"/><Relationship Id="rId4" Type="http://schemas.openxmlformats.org/officeDocument/2006/relationships/oleObject" Target="../embeddings/oleObject13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5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3.jpg"/><Relationship Id="rId4" Type="http://schemas.openxmlformats.org/officeDocument/2006/relationships/image" Target="../media/image2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3.jpg"/><Relationship Id="rId4" Type="http://schemas.openxmlformats.org/officeDocument/2006/relationships/image" Target="../media/image27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wmf"/><Relationship Id="rId4" Type="http://schemas.openxmlformats.org/officeDocument/2006/relationships/oleObject" Target="../embeddings/oleObject13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282.wmf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4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56636"/>
              </p:ext>
            </p:extLst>
          </p:nvPr>
        </p:nvGraphicFramePr>
        <p:xfrm>
          <a:off x="228600" y="2538411"/>
          <a:ext cx="72437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640" imgH="482400" progId="Equation.DSMT4">
                  <p:embed/>
                </p:oleObj>
              </mc:Choice>
              <mc:Fallback>
                <p:oleObj name="Equation" r:id="rId2" imgW="3860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2538411"/>
                        <a:ext cx="724376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C836145-B54D-764D-7223-6AE92003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55426"/>
              </p:ext>
            </p:extLst>
          </p:nvPr>
        </p:nvGraphicFramePr>
        <p:xfrm>
          <a:off x="4180608" y="66675"/>
          <a:ext cx="1730665" cy="9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393480" progId="Equation.DSMT4">
                  <p:embed/>
                </p:oleObj>
              </mc:Choice>
              <mc:Fallback>
                <p:oleObj name="Equation" r:id="rId10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0608" y="66675"/>
                        <a:ext cx="1730665" cy="99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0831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03040" progId="Equation.DSMT4">
                  <p:embed/>
                </p:oleObj>
              </mc:Choice>
              <mc:Fallback>
                <p:oleObj name="Equation" r:id="rId8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95405" imgH="400129" progId="Equation.DSMT4">
                  <p:embed/>
                </p:oleObj>
              </mc:Choice>
              <mc:Fallback>
                <p:oleObj name="Equation" r:id="rId10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62040" imgH="291960" progId="Equation.DSMT4">
                  <p:embed/>
                </p:oleObj>
              </mc:Choice>
              <mc:Fallback>
                <p:oleObj name="Equation" r:id="rId12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36480" imgH="241200" progId="Equation.DSMT4">
                  <p:embed/>
                </p:oleObj>
              </mc:Choice>
              <mc:Fallback>
                <p:oleObj name="Equation" r:id="rId14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9400" imgH="469800" progId="Equation.DSMT4">
                  <p:embed/>
                </p:oleObj>
              </mc:Choice>
              <mc:Fallback>
                <p:oleObj name="Equation" r:id="rId16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599" y="2712651"/>
            <a:ext cx="249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329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199" y="5061563"/>
            <a:ext cx="329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78BE3-8232-3DA3-21F9-1C015D60FD99}"/>
              </a:ext>
            </a:extLst>
          </p:cNvPr>
          <p:cNvSpPr txBox="1"/>
          <p:nvPr/>
        </p:nvSpPr>
        <p:spPr>
          <a:xfrm>
            <a:off x="923659" y="1080164"/>
            <a:ext cx="2414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механічна деформація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8AEC-DF40-D986-53B3-F2E965455355}"/>
              </a:ext>
            </a:extLst>
          </p:cNvPr>
          <p:cNvSpPr txBox="1"/>
          <p:nvPr/>
        </p:nvSpPr>
        <p:spPr>
          <a:xfrm>
            <a:off x="356714" y="2173395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електричне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F037B-FB4D-5974-971A-B748615EB743}"/>
              </a:ext>
            </a:extLst>
          </p:cNvPr>
          <p:cNvSpPr txBox="1"/>
          <p:nvPr/>
        </p:nvSpPr>
        <p:spPr>
          <a:xfrm>
            <a:off x="436443" y="4599898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магнітне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82D8F-F018-5B95-7DBC-3D724C4A2F69}"/>
              </a:ext>
            </a:extLst>
          </p:cNvPr>
          <p:cNvSpPr/>
          <p:nvPr/>
        </p:nvSpPr>
        <p:spPr>
          <a:xfrm>
            <a:off x="4368800" y="406400"/>
            <a:ext cx="3605122" cy="3432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4252</TotalTime>
  <Words>440</Words>
  <Application>Microsoft Office PowerPoint</Application>
  <PresentationFormat>Екран (4:3)</PresentationFormat>
  <Paragraphs>130</Paragraphs>
  <Slides>65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65</vt:i4>
      </vt:variant>
    </vt:vector>
  </HeadingPairs>
  <TitlesOfParts>
    <vt:vector size="78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447</cp:revision>
  <dcterms:created xsi:type="dcterms:W3CDTF">2012-04-26T17:06:14Z</dcterms:created>
  <dcterms:modified xsi:type="dcterms:W3CDTF">2025-02-19T08:03:04Z</dcterms:modified>
</cp:coreProperties>
</file>